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Default Extension="jpg" ContentType="image/jpeg"/>
</Types>
</file>

<file path=_rels/.rels><?xml version="1.0" encoding="UTF-8" standalone="yes"?>
<Relationships xmlns="http://schemas.openxmlformats.org/package/2006/relationships">
 <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p:notesSz cx="6858000" cy="9144000"/>
</p:presentation>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F0DA8BB-0D18-469F-8022-DD923457DE3A}" type="datetimeFigureOut">
              <a:rPr lang="nl-BE" smtClean="0"/>
              <a:t>16/04/2009</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F0DA8BB-0D18-469F-8022-DD923457DE3A}" type="datetimeFigureOut">
              <a:rPr lang="nl-BE" smtClean="0"/>
              <a:t>16/04/2009</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smtClean="0"/>
              <a:t>16/04/2009</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0DBB-9FD5-43E7-88F1-55A569E9525E}" type="datetimeFigureOut">
              <a:rPr lang="nl-BE" smtClean="0"/>
              <a:t>16/04/2009</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665-E7E9-4861-9ADF-F11A47CBAD79}" type="slidenum">
              <a:rPr lang="nl-BE" smtClean="0"/>
              <a:t>&lt;#&gt;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background1.jpg"/>
 <Relationship Id="rId3" Type="http://schemas.openxmlformats.org/officeDocument/2006/relationships/image" Target="../media/per54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 name="" descr=""/>
          <p:cNvPicPr>
            <a:picLocks noChangeAspect="1"/>
          </p:cNvPicPr>
          <p:nvPr/>
        </p:nvPicPr>
        <p:blipFill>
          <a:blip r:embed="rId2"/>
          <a:stretch>
            <a:fillRect/>
          </a:stretch>
        </p:blipFill>
        <p:spPr>
          <a:xfrm rot="0">
            <a:off x="47625" y="0"/>
            <a:ext cx="9001125" cy="6734175"/>
          </a:xfrm>
          <a:prstGeom prst="rect">
            <a:avLst/>
          </a:prstGeom>
        </p:spPr>
      </p:pic>
      <p:pic>
        <p:nvPicPr>
          <p:cNvPr id="2" name="" descr=""/>
          <p:cNvPicPr>
            <a:picLocks noChangeAspect="1"/>
          </p:cNvPicPr>
          <p:nvPr/>
        </p:nvPicPr>
        <p:blipFill>
          <a:blip r:embed="rId3"/>
          <a:stretch>
            <a:fillRect/>
          </a:stretch>
        </p:blipFill>
        <p:spPr>
          <a:xfrm rot="0">
            <a:off x="762000" y="762000"/>
            <a:ext cx="1266825" cy="1905000"/>
          </a:xfrm>
          <a:prstGeom prst="rect">
            <a:avLst/>
          </a:prstGeom>
          <a:effectLst>
            <a:outerShdw blurRad="57150" dist="95250" dir="2700000" algn="br" rotWithShape="0">
              <a:srgbClr val="000000">
                <a:alpha val="50000"/>
              </a:srgbClr>
            </a:outerShdw>
          </a:effectLst>
        </p:spPr>
      </p:pic>
      <p:sp>
        <p:nvSpPr>
          <p:cNvPr id="3" name=""/>
          <p:cNvSpPr txBox="1"/>
          <p:nvPr/>
        </p:nvSpPr>
        <p:spPr>
          <a:xfrm rot="0">
            <a:off x="2857500" y="666750"/>
            <a:ext cx="2857500" cy="666750"/>
          </a:xfrm>
          <a:prstGeom prst="rect"/>
          <a:noFill/>
        </p:spPr>
        <p:txBody>
          <a:bodyPr wrap="square" rtlCol="0">
            <a:spAutoFit/>
          </a:bodyPr>
          <a:lstStyle/>
          <a:p>
            <a:pPr algn="l" fontAlgn="base" indent="0" lvl="0"/>
            <a:r>
              <a:rPr b="true" i="false" strike="noStrike" sz="2500" u="none">
                <a:solidFill>
                  <a:srgbClr val="330FF"/>
                </a:solidFill>
                <a:latin typeface="Calibri"/>
              </a:rPr>
              <a:t>小坪　真由美</a:t>
            </a:r>
          </a:p>
        </p:txBody>
      </p:sp>
      <p:sp>
        <p:nvSpPr>
          <p:cNvPr id="4" name=""/>
          <p:cNvSpPr txBox="1"/>
          <p:nvPr/>
        </p:nvSpPr>
        <p:spPr>
          <a:xfrm rot="0">
            <a:off x="2857500" y="1143000"/>
            <a:ext cx="4762500" cy="666750"/>
          </a:xfrm>
          <a:prstGeom prst="rect"/>
          <a:noFill/>
        </p:spPr>
        <p:txBody>
          <a:bodyPr wrap="square" rtlCol="0">
            <a:spAutoFit/>
          </a:bodyPr>
          <a:lstStyle/>
          <a:p>
            <a:pPr algn="l" fontAlgn="base" indent="0" lvl="0"/>
            <a:r>
              <a:rPr b="true" i="false" strike="noStrike" sz="1500" u="none">
                <a:solidFill>
                  <a:srgbClr val="000000"/>
                </a:solidFill>
                <a:latin typeface="Calibri"/>
              </a:rPr>
              <a:t>うれしごはん主宰/フードコーディネーター、野菜ソムリエ</a:t>
            </a:r>
          </a:p>
        </p:txBody>
      </p:sp>
      <p:sp>
        <p:nvSpPr>
          <p:cNvPr id="5" name=""/>
          <p:cNvSpPr txBox="1"/>
          <p:nvPr/>
        </p:nvSpPr>
        <p:spPr>
          <a:xfrm rot="0">
            <a:off x="952500" y="2857500"/>
            <a:ext cx="1428750" cy="666750"/>
          </a:xfrm>
          <a:prstGeom prst="rect"/>
          <a:noFill/>
        </p:spPr>
        <p:txBody>
          <a:bodyPr wrap="square" rtlCol="0">
            <a:spAutoFit/>
          </a:bodyPr>
          <a:lstStyle/>
          <a:p>
            <a:pPr algn="l" fontAlgn="base" indent="0" lvl="0"/>
            <a:r>
              <a:rPr b="true" i="false" strike="noStrike" sz="1500" u="none">
                <a:solidFill>
                  <a:srgbClr val="000000"/>
                </a:solidFill>
                <a:latin typeface="Calibri"/>
              </a:rPr>
              <a:t>専門分野: </a:t>
            </a:r>
          </a:p>
        </p:txBody>
      </p:sp>
      <p:sp>
        <p:nvSpPr>
          <p:cNvPr id="6" name=""/>
          <p:cNvSpPr txBox="1"/>
          <p:nvPr/>
        </p:nvSpPr>
        <p:spPr>
          <a:xfrm rot="0">
            <a:off x="2381250" y="285750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食・農</a:t>
            </a:r>
          </a:p>
        </p:txBody>
      </p:sp>
      <p:sp>
        <p:nvSpPr>
          <p:cNvPr id="7" name=""/>
          <p:cNvSpPr txBox="1"/>
          <p:nvPr/>
        </p:nvSpPr>
        <p:spPr>
          <a:xfrm rot="0">
            <a:off x="952500" y="3333750"/>
            <a:ext cx="1428750" cy="666750"/>
          </a:xfrm>
          <a:prstGeom prst="rect"/>
          <a:noFill/>
        </p:spPr>
        <p:txBody>
          <a:bodyPr wrap="square" rtlCol="0">
            <a:spAutoFit/>
          </a:bodyPr>
          <a:lstStyle/>
          <a:p>
            <a:pPr algn="l" fontAlgn="base" indent="0" lvl="0"/>
            <a:r>
              <a:rPr b="true" i="false" strike="noStrike" sz="1500" u="none">
                <a:solidFill>
                  <a:srgbClr val="000000"/>
                </a:solidFill>
                <a:latin typeface="Calibri"/>
              </a:rPr>
              <a:t>ｲﾍﾞﾝﾄﾛｰﾙ: </a:t>
            </a:r>
          </a:p>
        </p:txBody>
      </p:sp>
      <p:sp>
        <p:nvSpPr>
          <p:cNvPr id="8" name=""/>
          <p:cNvSpPr txBox="1"/>
          <p:nvPr/>
        </p:nvSpPr>
        <p:spPr>
          <a:xfrm rot="0">
            <a:off x="2381250" y="333375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講師,企画</a:t>
            </a:r>
          </a:p>
        </p:txBody>
      </p:sp>
      <p:sp>
        <p:nvSpPr>
          <p:cNvPr id="9" name=""/>
          <p:cNvSpPr txBox="1"/>
          <p:nvPr/>
        </p:nvSpPr>
        <p:spPr>
          <a:xfrm rot="0">
            <a:off x="952500" y="3810000"/>
            <a:ext cx="1428750" cy="666750"/>
          </a:xfrm>
          <a:prstGeom prst="rect"/>
          <a:noFill/>
        </p:spPr>
        <p:txBody>
          <a:bodyPr wrap="square" rtlCol="0">
            <a:spAutoFit/>
          </a:bodyPr>
          <a:lstStyle/>
          <a:p>
            <a:pPr algn="l" fontAlgn="base" indent="0" lvl="0"/>
            <a:r>
              <a:rPr b="true" i="false" strike="noStrike" sz="1500" u="none">
                <a:solidFill>
                  <a:srgbClr val="000000"/>
                </a:solidFill>
                <a:latin typeface="Calibri"/>
              </a:rPr>
              <a:t>活動拠点: </a:t>
            </a:r>
          </a:p>
        </p:txBody>
      </p:sp>
      <p:sp>
        <p:nvSpPr>
          <p:cNvPr id="10" name=""/>
          <p:cNvSpPr txBox="1"/>
          <p:nvPr/>
        </p:nvSpPr>
        <p:spPr>
          <a:xfrm rot="0">
            <a:off x="2381250" y="381000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東京都目黒区</a:t>
            </a:r>
          </a:p>
        </p:txBody>
      </p:sp>
      <p:sp>
        <p:nvSpPr>
          <p:cNvPr id="11" name=""/>
          <p:cNvSpPr txBox="1"/>
          <p:nvPr/>
        </p:nvSpPr>
        <p:spPr>
          <a:xfrm rot="0">
            <a:off x="952500" y="4286250"/>
            <a:ext cx="952500" cy="666750"/>
          </a:xfrm>
          <a:prstGeom prst="rect"/>
          <a:noFill/>
        </p:spPr>
        <p:txBody>
          <a:bodyPr wrap="square" rtlCol="0">
            <a:spAutoFit/>
          </a:bodyPr>
          <a:lstStyle/>
          <a:p>
            <a:pPr algn="l" fontAlgn="base" indent="0" lvl="0"/>
            <a:r>
              <a:rPr b="true" i="false" strike="noStrike" sz="1500" u="none">
                <a:solidFill>
                  <a:srgbClr val="000000"/>
                </a:solidFill>
                <a:latin typeface="Calibri"/>
              </a:rPr>
              <a:t>紹介: </a:t>
            </a:r>
          </a:p>
        </p:txBody>
      </p:sp>
      <p:sp>
        <p:nvSpPr>
          <p:cNvPr id="12" name=""/>
          <p:cNvSpPr txBox="1"/>
          <p:nvPr/>
        </p:nvSpPr>
        <p:spPr>
          <a:xfrm rot="0">
            <a:off x="1905000" y="428625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うれしごはん主宰 フードコーディネーター、野菜ソムリエ。
数年前にwebにあげた味噌玉の記事が多くのシェアを得て以来、忙しい現代人にとって味噌玉（MISOBALL）が日本の伝統食であるお味噌汁の素晴らしさに気がつくきっかけになると確信し、味噌玉をさまざまな角度から提案できるようワークショップを行う。また、編集・ライターとしての経験を活かし、自分らしく食べる・遊ぶ・暮らすためのWEBマガジンうれしごはん（http://ureshi-gohan.com/）にて記事を配信中。</a:t>
            </a:r>
          </a:p>
        </p:txBody>
      </p:sp>
      <p:sp>
        <p:nvSpPr>
          <p:cNvPr id="13" name=""/>
          <p:cNvSpPr txBox="1"/>
          <p:nvPr/>
        </p:nvSpPr>
        <p:spPr>
          <a:xfrm rot="0">
            <a:off x="952500" y="5238750"/>
            <a:ext cx="952500" cy="666750"/>
          </a:xfrm>
          <a:prstGeom prst="rect"/>
          <a:noFill/>
        </p:spPr>
        <p:txBody>
          <a:bodyPr wrap="square" rtlCol="0">
            <a:spAutoFit/>
          </a:bodyPr>
          <a:lstStyle/>
          <a:p>
            <a:pPr algn="l" fontAlgn="base" indent="0" lvl="0"/>
            <a:r>
              <a:rPr b="true" i="false" strike="noStrike" sz="1500" u="none">
                <a:solidFill>
                  <a:srgbClr val="000000"/>
                </a:solidFill>
                <a:latin typeface="Calibri"/>
              </a:rPr>
              <a:t>PR: </a:t>
            </a:r>
          </a:p>
        </p:txBody>
      </p:sp>
      <p:sp>
        <p:nvSpPr>
          <p:cNvPr id="14" name=""/>
          <p:cNvSpPr txBox="1"/>
          <p:nvPr/>
        </p:nvSpPr>
        <p:spPr>
          <a:xfrm rot="0">
            <a:off x="1905000" y="5238750"/>
            <a:ext cx="5715000" cy="666750"/>
          </a:xfrm>
          <a:prstGeom prst="rect"/>
          <a:noFill/>
        </p:spPr>
        <p:txBody>
          <a:bodyPr wrap="square" rtlCol="0">
            <a:spAutoFit/>
          </a:bodyPr>
          <a:lstStyle/>
          <a:p>
            <a:pPr algn="l" fontAlgn="base" indent="0" lvl="0"/>
            <a:r>
              <a:rPr b="true" i="false" strike="noStrike" sz="1500" u="none">
                <a:solidFill>
                  <a:srgbClr val="000000"/>
                </a:solidFill>
                <a:latin typeface="Calibri"/>
              </a:rP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 ?????"/>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 ?????"/>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2024-04-26T17:13:52+09:00</dcterms:created>
  <dcterms:modified xsi:type="dcterms:W3CDTF">2024-04-26T17:13:52+09:00</dcterms:modified>
  <dc:title>Untitled Presentation</dc:title>
  <dc:description/>
  <dc:subject/>
  <cp:keywords/>
  <cp:category/>
</cp:coreProperties>
</file>