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e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ackground1.jpg"/>
 <Relationship Id="rId3" Type="http://schemas.openxmlformats.org/officeDocument/2006/relationships/image" Target="../media/per78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47625" y="0"/>
            <a:ext cx="9001125" cy="6734175"/>
          </a:xfrm>
          <a:prstGeom prst="rect">
            <a:avLst/>
          </a:prstGeom>
        </p:spPr>
      </p:pic>
      <p:pic>
        <p:nvPicPr>
          <p:cNvPr id="2" name="" descr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762000" y="762000"/>
            <a:ext cx="1524000" cy="19050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 rot="0">
            <a:off x="2857500" y="666750"/>
            <a:ext cx="285750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2500" u="none">
                <a:solidFill>
                  <a:srgbClr val="330FF"/>
                </a:solidFill>
                <a:latin typeface="Calibri"/>
              </a:rPr>
              <a:t>田上 郁夫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2857500" y="1143000"/>
            <a:ext cx="476250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笹屋商店/代表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952500" y="2857500"/>
            <a:ext cx="142875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専門分野: 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2381250" y="2857500"/>
            <a:ext cx="571500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伝統文化,社会課題</a:t>
            </a:r>
          </a:p>
        </p:txBody>
      </p:sp>
      <p:sp>
        <p:nvSpPr>
          <p:cNvPr id="7" name=""/>
          <p:cNvSpPr txBox="1"/>
          <p:nvPr/>
        </p:nvSpPr>
        <p:spPr>
          <a:xfrm rot="0">
            <a:off x="952500" y="3333750"/>
            <a:ext cx="142875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ｲﾍﾞﾝﾄﾛｰﾙ: </a:t>
            </a:r>
          </a:p>
        </p:txBody>
      </p:sp>
      <p:sp>
        <p:nvSpPr>
          <p:cNvPr id="8" name=""/>
          <p:cNvSpPr txBox="1"/>
          <p:nvPr/>
        </p:nvSpPr>
        <p:spPr>
          <a:xfrm rot="0">
            <a:off x="2381250" y="3333750"/>
            <a:ext cx="571500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講師</a:t>
            </a:r>
          </a:p>
        </p:txBody>
      </p:sp>
      <p:sp>
        <p:nvSpPr>
          <p:cNvPr id="9" name=""/>
          <p:cNvSpPr txBox="1"/>
          <p:nvPr/>
        </p:nvSpPr>
        <p:spPr>
          <a:xfrm rot="0">
            <a:off x="952500" y="3810000"/>
            <a:ext cx="142875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活動拠点: </a:t>
            </a:r>
          </a:p>
        </p:txBody>
      </p:sp>
      <p:sp>
        <p:nvSpPr>
          <p:cNvPr id="10" name=""/>
          <p:cNvSpPr txBox="1"/>
          <p:nvPr/>
        </p:nvSpPr>
        <p:spPr>
          <a:xfrm rot="0">
            <a:off x="2381250" y="3810000"/>
            <a:ext cx="571500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千葉県流山市</a:t>
            </a:r>
          </a:p>
        </p:txBody>
      </p:sp>
      <p:sp>
        <p:nvSpPr>
          <p:cNvPr id="11" name=""/>
          <p:cNvSpPr txBox="1"/>
          <p:nvPr/>
        </p:nvSpPr>
        <p:spPr>
          <a:xfrm rot="0">
            <a:off x="952500" y="4286250"/>
            <a:ext cx="95250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紹介: </a:t>
            </a:r>
          </a:p>
        </p:txBody>
      </p:sp>
      <p:sp>
        <p:nvSpPr>
          <p:cNvPr id="12" name=""/>
          <p:cNvSpPr txBox="1"/>
          <p:nvPr/>
        </p:nvSpPr>
        <p:spPr>
          <a:xfrm rot="0">
            <a:off x="1905000" y="4286250"/>
            <a:ext cx="571500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寝具製作技能士（国家資格）を保有し、布団や座布団を本物の綿で作り続けている職人。
笹屋商店の歴史は長く、創業は江戸時代の万延元年（1860年）で150年以上伝統が受け継がれています。
初代の田上岩吉は、越後屋（現在の三越）の仕立屋だった「笹屋」の職人として活躍しました。
その後、のれん分けにより独立・創業。流山へ移転し、流山一の商店といわれた「三河屋」の仕立てを請けます。
一流の技は伝承され、二代・滝二郎、三代・慶故、四代・清、五代・郁夫と繋がり現在に至ります。</a:t>
            </a:r>
          </a:p>
        </p:txBody>
      </p:sp>
      <p:sp>
        <p:nvSpPr>
          <p:cNvPr id="13" name=""/>
          <p:cNvSpPr txBox="1"/>
          <p:nvPr/>
        </p:nvSpPr>
        <p:spPr>
          <a:xfrm rot="0">
            <a:off x="952500" y="5238750"/>
            <a:ext cx="95250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PR: </a:t>
            </a:r>
          </a:p>
        </p:txBody>
      </p:sp>
      <p:sp>
        <p:nvSpPr>
          <p:cNvPr id="14" name=""/>
          <p:cNvSpPr txBox="1"/>
          <p:nvPr/>
        </p:nvSpPr>
        <p:spPr>
          <a:xfrm rot="0">
            <a:off x="1905000" y="5238750"/>
            <a:ext cx="5715000" cy="6667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1500" u="none">
                <a:solidFill>
                  <a:srgbClr val="000000"/>
                </a:solidFill>
                <a:latin typeface="Calibri"/>
              </a:rPr>
              <a:t>近年は、座布団職人の技術を生かして、ブックカバー、タブレットカバーなどの製品を製作・販売したり、人形用ふとん、猫のふとん、めがねの布団も人気が出ています。https://sasa-ya.jp/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2024-04-27T03:03:50+09:00</dcterms:created>
  <dcterms:modified xsi:type="dcterms:W3CDTF">2024-04-27T03:03:50+09:00</dcterms:modified>
  <dc:title>Untitled Presentation</dc:title>
  <dc:description/>
  <dc:subject/>
  <cp:keywords/>
  <cp:category/>
</cp:coreProperties>
</file>